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9"/>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285" r:id="rId93"/>
    <p:sldId id="261" r:id="rId94"/>
    <p:sldId id="284" r:id="rId95"/>
    <p:sldId id="286" r:id="rId96"/>
    <p:sldId id="287" r:id="rId97"/>
    <p:sldId id="262"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25" dt="2023-08-10T10:14:36.721"/>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undo custSel addSld delSld modSld sldOrd">
      <pc:chgData name="Dannel" userId="b39f31be-f29f-4100-b1b4-3789a0f884c3" providerId="ADAL" clId="{3DB073D6-3F84-4C60-8924-0C0848A65166}" dt="2023-08-10T10:27:17.909" v="1851" actId="20577"/>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addSp delSp modSp add mod replId">
        <pc:chgData name="Dannel" userId="b39f31be-f29f-4100-b1b4-3789a0f884c3" providerId="ADAL" clId="{3DB073D6-3F84-4C60-8924-0C0848A65166}" dt="2023-08-10T09:31:36.699" v="1207" actId="1076"/>
        <pc:sldMkLst>
          <pc:docMk/>
          <pc:sldMk cId="2294089424" sldId="340"/>
        </pc:sldMkLst>
        <pc:spChg chg="mod">
          <ac:chgData name="Dannel" userId="b39f31be-f29f-4100-b1b4-3789a0f884c3" providerId="ADAL" clId="{3DB073D6-3F84-4C60-8924-0C0848A65166}" dt="2023-08-10T09:09:19.761" v="1088" actId="20577"/>
          <ac:spMkLst>
            <pc:docMk/>
            <pc:sldMk cId="2294089424" sldId="340"/>
            <ac:spMk id="78" creationId="{00000000-0000-0000-0000-000000000000}"/>
          </ac:spMkLst>
        </pc:spChg>
        <pc:graphicFrameChg chg="mod modGraphic">
          <ac:chgData name="Dannel" userId="b39f31be-f29f-4100-b1b4-3789a0f884c3" providerId="ADAL" clId="{3DB073D6-3F84-4C60-8924-0C0848A65166}" dt="2023-08-10T09:31:19.604" v="1200" actId="1076"/>
          <ac:graphicFrameMkLst>
            <pc:docMk/>
            <pc:sldMk cId="2294089424" sldId="340"/>
            <ac:graphicFrameMk id="79" creationId="{00000000-0000-0000-0000-000000000000}"/>
          </ac:graphicFrameMkLst>
        </pc:graphicFrameChg>
        <pc:picChg chg="add del mod">
          <ac:chgData name="Dannel" userId="b39f31be-f29f-4100-b1b4-3789a0f884c3" providerId="ADAL" clId="{3DB073D6-3F84-4C60-8924-0C0848A65166}" dt="2023-08-10T09:09:21.425" v="1089" actId="21"/>
          <ac:picMkLst>
            <pc:docMk/>
            <pc:sldMk cId="2294089424" sldId="340"/>
            <ac:picMk id="3" creationId="{27A31F1D-B55F-1B8A-C970-DAD0261858C5}"/>
          </ac:picMkLst>
        </pc:picChg>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add mod">
          <ac:chgData name="Dannel" userId="b39f31be-f29f-4100-b1b4-3789a0f884c3" providerId="ADAL" clId="{3DB073D6-3F84-4C60-8924-0C0848A65166}" dt="2023-08-10T09:31:36.699" v="1207" actId="1076"/>
          <ac:picMkLst>
            <pc:docMk/>
            <pc:sldMk cId="2294089424" sldId="340"/>
            <ac:picMk id="5" creationId="{6157343C-7F1D-BED9-1342-CB8BFC53339F}"/>
          </ac:picMkLst>
        </pc:picChg>
        <pc:picChg chg="add mod">
          <ac:chgData name="Dannel" userId="b39f31be-f29f-4100-b1b4-3789a0f884c3" providerId="ADAL" clId="{3DB073D6-3F84-4C60-8924-0C0848A65166}" dt="2023-08-10T09:30:03.670" v="1135" actId="1076"/>
          <ac:picMkLst>
            <pc:docMk/>
            <pc:sldMk cId="2294089424" sldId="340"/>
            <ac:picMk id="7" creationId="{4B1311BB-02D1-7144-C15E-9924202F9869}"/>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picChg chg="add del mod">
          <ac:chgData name="Dannel" userId="b39f31be-f29f-4100-b1b4-3789a0f884c3" providerId="ADAL" clId="{3DB073D6-3F84-4C60-8924-0C0848A65166}" dt="2023-08-10T09:27:24.185" v="1118" actId="21"/>
          <ac:picMkLst>
            <pc:docMk/>
            <pc:sldMk cId="2294089424" sldId="340"/>
            <ac:picMk id="9" creationId="{4BCF902A-8338-FCA8-2B09-B0D66C96F2F6}"/>
          </ac:picMkLst>
        </pc:picChg>
        <pc:picChg chg="add del">
          <ac:chgData name="Dannel" userId="b39f31be-f29f-4100-b1b4-3789a0f884c3" providerId="ADAL" clId="{3DB073D6-3F84-4C60-8924-0C0848A65166}" dt="2023-08-10T09:27:09.764" v="1115" actId="21"/>
          <ac:picMkLst>
            <pc:docMk/>
            <pc:sldMk cId="2294089424" sldId="340"/>
            <ac:picMk id="11" creationId="{EAB3BEE1-2644-BAEA-4DAC-8E219D395AE4}"/>
          </ac:picMkLst>
        </pc:picChg>
        <pc:picChg chg="add del mod">
          <ac:chgData name="Dannel" userId="b39f31be-f29f-4100-b1b4-3789a0f884c3" providerId="ADAL" clId="{3DB073D6-3F84-4C60-8924-0C0848A65166}" dt="2023-08-10T09:27:16.762" v="1116" actId="21"/>
          <ac:picMkLst>
            <pc:docMk/>
            <pc:sldMk cId="2294089424" sldId="340"/>
            <ac:picMk id="13" creationId="{6123A6AB-C7B5-7C1C-BE9B-E191DB65156C}"/>
          </ac:picMkLst>
        </pc:picChg>
        <pc:picChg chg="add mod">
          <ac:chgData name="Dannel" userId="b39f31be-f29f-4100-b1b4-3789a0f884c3" providerId="ADAL" clId="{3DB073D6-3F84-4C60-8924-0C0848A65166}" dt="2023-08-10T09:30:10.808" v="1138" actId="14100"/>
          <ac:picMkLst>
            <pc:docMk/>
            <pc:sldMk cId="2294089424" sldId="340"/>
            <ac:picMk id="15" creationId="{E8870DE0-B849-9B36-184B-2724F0B7293E}"/>
          </ac:picMkLst>
        </pc:picChg>
        <pc:picChg chg="add mod">
          <ac:chgData name="Dannel" userId="b39f31be-f29f-4100-b1b4-3789a0f884c3" providerId="ADAL" clId="{3DB073D6-3F84-4C60-8924-0C0848A65166}" dt="2023-08-10T09:31:23.049" v="1202" actId="14100"/>
          <ac:picMkLst>
            <pc:docMk/>
            <pc:sldMk cId="2294089424" sldId="340"/>
            <ac:picMk id="17" creationId="{B3395B83-92EF-3753-178D-2BE1928A9F25}"/>
          </ac:picMkLst>
        </pc:picChg>
      </pc:sldChg>
      <pc:sldChg chg="delSp modSp add mod">
        <pc:chgData name="Dannel" userId="b39f31be-f29f-4100-b1b4-3789a0f884c3" providerId="ADAL" clId="{3DB073D6-3F84-4C60-8924-0C0848A65166}" dt="2023-08-10T09:31:10.708" v="1198" actId="313"/>
        <pc:sldMkLst>
          <pc:docMk/>
          <pc:sldMk cId="3555274117" sldId="341"/>
        </pc:sldMkLst>
        <pc:graphicFrameChg chg="mod modGraphic">
          <ac:chgData name="Dannel" userId="b39f31be-f29f-4100-b1b4-3789a0f884c3" providerId="ADAL" clId="{3DB073D6-3F84-4C60-8924-0C0848A65166}" dt="2023-08-10T09:31:10.708" v="1198" actId="313"/>
          <ac:graphicFrameMkLst>
            <pc:docMk/>
            <pc:sldMk cId="3555274117" sldId="341"/>
            <ac:graphicFrameMk id="79" creationId="{00000000-0000-0000-0000-000000000000}"/>
          </ac:graphicFrameMkLst>
        </pc:graphicFrameChg>
        <pc:picChg chg="del">
          <ac:chgData name="Dannel" userId="b39f31be-f29f-4100-b1b4-3789a0f884c3" providerId="ADAL" clId="{3DB073D6-3F84-4C60-8924-0C0848A65166}" dt="2023-08-10T09:26:46.781" v="1102" actId="21"/>
          <ac:picMkLst>
            <pc:docMk/>
            <pc:sldMk cId="3555274117" sldId="341"/>
            <ac:picMk id="5" creationId="{6157343C-7F1D-BED9-1342-CB8BFC53339F}"/>
          </ac:picMkLst>
        </pc:picChg>
        <pc:picChg chg="del">
          <ac:chgData name="Dannel" userId="b39f31be-f29f-4100-b1b4-3789a0f884c3" providerId="ADAL" clId="{3DB073D6-3F84-4C60-8924-0C0848A65166}" dt="2023-08-10T09:26:48.638" v="1103" actId="21"/>
          <ac:picMkLst>
            <pc:docMk/>
            <pc:sldMk cId="3555274117" sldId="341"/>
            <ac:picMk id="7" creationId="{4B1311BB-02D1-7144-C15E-9924202F9869}"/>
          </ac:picMkLst>
        </pc:picChg>
        <pc:picChg chg="mod">
          <ac:chgData name="Dannel" userId="b39f31be-f29f-4100-b1b4-3789a0f884c3" providerId="ADAL" clId="{3DB073D6-3F84-4C60-8924-0C0848A65166}" dt="2023-08-10T09:26:57.412" v="1110" actId="1076"/>
          <ac:picMkLst>
            <pc:docMk/>
            <pc:sldMk cId="3555274117" sldId="341"/>
            <ac:picMk id="9" creationId="{4BCF902A-8338-FCA8-2B09-B0D66C96F2F6}"/>
          </ac:picMkLst>
        </pc:picChg>
        <pc:picChg chg="mod">
          <ac:chgData name="Dannel" userId="b39f31be-f29f-4100-b1b4-3789a0f884c3" providerId="ADAL" clId="{3DB073D6-3F84-4C60-8924-0C0848A65166}" dt="2023-08-10T09:27:00.149" v="1112" actId="14100"/>
          <ac:picMkLst>
            <pc:docMk/>
            <pc:sldMk cId="3555274117" sldId="341"/>
            <ac:picMk id="11" creationId="{EAB3BEE1-2644-BAEA-4DAC-8E219D395AE4}"/>
          </ac:picMkLst>
        </pc:picChg>
        <pc:picChg chg="mod">
          <ac:chgData name="Dannel" userId="b39f31be-f29f-4100-b1b4-3789a0f884c3" providerId="ADAL" clId="{3DB073D6-3F84-4C60-8924-0C0848A65166}" dt="2023-08-10T09:26:56.514" v="1109" actId="1076"/>
          <ac:picMkLst>
            <pc:docMk/>
            <pc:sldMk cId="3555274117" sldId="341"/>
            <ac:picMk id="13" creationId="{6123A6AB-C7B5-7C1C-BE9B-E191DB65156C}"/>
          </ac:picMkLst>
        </pc:picChg>
      </pc:sldChg>
      <pc:sldChg chg="addSp delSp modSp add mod ord">
        <pc:chgData name="Dannel" userId="b39f31be-f29f-4100-b1b4-3789a0f884c3" providerId="ADAL" clId="{3DB073D6-3F84-4C60-8924-0C0848A65166}" dt="2023-08-10T09:35:18.516" v="1232" actId="14100"/>
        <pc:sldMkLst>
          <pc:docMk/>
          <pc:sldMk cId="2242380243" sldId="342"/>
        </pc:sldMkLst>
        <pc:spChg chg="mod">
          <ac:chgData name="Dannel" userId="b39f31be-f29f-4100-b1b4-3789a0f884c3" providerId="ADAL" clId="{3DB073D6-3F84-4C60-8924-0C0848A65166}" dt="2023-08-10T09:32:33.870" v="1223"/>
          <ac:spMkLst>
            <pc:docMk/>
            <pc:sldMk cId="2242380243" sldId="342"/>
            <ac:spMk id="73" creationId="{00000000-0000-0000-0000-000000000000}"/>
          </ac:spMkLst>
        </pc:spChg>
        <pc:picChg chg="add del mod">
          <ac:chgData name="Dannel" userId="b39f31be-f29f-4100-b1b4-3789a0f884c3" providerId="ADAL" clId="{3DB073D6-3F84-4C60-8924-0C0848A65166}" dt="2023-08-10T09:35:11.056" v="1229" actId="21"/>
          <ac:picMkLst>
            <pc:docMk/>
            <pc:sldMk cId="2242380243" sldId="342"/>
            <ac:picMk id="3" creationId="{877B7AB2-84FC-A78B-1D2D-474C3585636E}"/>
          </ac:picMkLst>
        </pc:picChg>
        <pc:picChg chg="add mod">
          <ac:chgData name="Dannel" userId="b39f31be-f29f-4100-b1b4-3789a0f884c3" providerId="ADAL" clId="{3DB073D6-3F84-4C60-8924-0C0848A65166}" dt="2023-08-10T09:35:18.516" v="1232" actId="14100"/>
          <ac:picMkLst>
            <pc:docMk/>
            <pc:sldMk cId="2242380243" sldId="342"/>
            <ac:picMk id="5" creationId="{B1CB020A-EB2E-610D-0D25-8159DCBB0991}"/>
          </ac:picMkLst>
        </pc:picChg>
        <pc:picChg chg="del">
          <ac:chgData name="Dannel" userId="b39f31be-f29f-4100-b1b4-3789a0f884c3" providerId="ADAL" clId="{3DB073D6-3F84-4C60-8924-0C0848A65166}" dt="2023-08-10T09:31:46.665" v="1211" actId="21"/>
          <ac:picMkLst>
            <pc:docMk/>
            <pc:sldMk cId="2242380243" sldId="342"/>
            <ac:picMk id="6" creationId="{4505AD46-DC30-172E-3468-2D00ED7CEB6A}"/>
          </ac:picMkLst>
        </pc:picChg>
      </pc:sldChg>
      <pc:sldChg chg="addSp delSp modSp add mod ord">
        <pc:chgData name="Dannel" userId="b39f31be-f29f-4100-b1b4-3789a0f884c3" providerId="ADAL" clId="{3DB073D6-3F84-4C60-8924-0C0848A65166}" dt="2023-08-10T09:41:42.909" v="1365" actId="20577"/>
        <pc:sldMkLst>
          <pc:docMk/>
          <pc:sldMk cId="1457033289" sldId="343"/>
        </pc:sldMkLst>
        <pc:spChg chg="mod">
          <ac:chgData name="Dannel" userId="b39f31be-f29f-4100-b1b4-3789a0f884c3" providerId="ADAL" clId="{3DB073D6-3F84-4C60-8924-0C0848A65166}" dt="2023-08-10T09:32:29.766" v="1222"/>
          <ac:spMkLst>
            <pc:docMk/>
            <pc:sldMk cId="1457033289" sldId="343"/>
            <ac:spMk id="78" creationId="{00000000-0000-0000-0000-000000000000}"/>
          </ac:spMkLst>
        </pc:spChg>
        <pc:graphicFrameChg chg="mod modGraphic">
          <ac:chgData name="Dannel" userId="b39f31be-f29f-4100-b1b4-3789a0f884c3" providerId="ADAL" clId="{3DB073D6-3F84-4C60-8924-0C0848A65166}" dt="2023-08-10T09:41:42.909" v="1365" actId="20577"/>
          <ac:graphicFrameMkLst>
            <pc:docMk/>
            <pc:sldMk cId="1457033289" sldId="343"/>
            <ac:graphicFrameMk id="79" creationId="{00000000-0000-0000-0000-000000000000}"/>
          </ac:graphicFrameMkLst>
        </pc:graphicFrameChg>
        <pc:picChg chg="add mod">
          <ac:chgData name="Dannel" userId="b39f31be-f29f-4100-b1b4-3789a0f884c3" providerId="ADAL" clId="{3DB073D6-3F84-4C60-8924-0C0848A65166}" dt="2023-08-10T09:40:10.026" v="1236" actId="1076"/>
          <ac:picMkLst>
            <pc:docMk/>
            <pc:sldMk cId="1457033289" sldId="343"/>
            <ac:picMk id="3" creationId="{72086F23-8FA7-B159-730E-F307CD5C708A}"/>
          </ac:picMkLst>
        </pc:picChg>
        <pc:picChg chg="add mod">
          <ac:chgData name="Dannel" userId="b39f31be-f29f-4100-b1b4-3789a0f884c3" providerId="ADAL" clId="{3DB073D6-3F84-4C60-8924-0C0848A65166}" dt="2023-08-10T09:40:13.780" v="1238" actId="14100"/>
          <ac:picMkLst>
            <pc:docMk/>
            <pc:sldMk cId="1457033289" sldId="343"/>
            <ac:picMk id="5" creationId="{4263F4AA-431E-0B84-F26F-DB95B9D02311}"/>
          </ac:picMkLst>
        </pc:picChg>
        <pc:picChg chg="del">
          <ac:chgData name="Dannel" userId="b39f31be-f29f-4100-b1b4-3789a0f884c3" providerId="ADAL" clId="{3DB073D6-3F84-4C60-8924-0C0848A65166}" dt="2023-08-10T09:32:00.760" v="1219" actId="21"/>
          <ac:picMkLst>
            <pc:docMk/>
            <pc:sldMk cId="1457033289" sldId="343"/>
            <ac:picMk id="9" creationId="{4BCF902A-8338-FCA8-2B09-B0D66C96F2F6}"/>
          </ac:picMkLst>
        </pc:picChg>
        <pc:picChg chg="del">
          <ac:chgData name="Dannel" userId="b39f31be-f29f-4100-b1b4-3789a0f884c3" providerId="ADAL" clId="{3DB073D6-3F84-4C60-8924-0C0848A65166}" dt="2023-08-10T09:31:58.248" v="1218" actId="21"/>
          <ac:picMkLst>
            <pc:docMk/>
            <pc:sldMk cId="1457033289" sldId="343"/>
            <ac:picMk id="11" creationId="{EAB3BEE1-2644-BAEA-4DAC-8E219D395AE4}"/>
          </ac:picMkLst>
        </pc:picChg>
        <pc:picChg chg="del">
          <ac:chgData name="Dannel" userId="b39f31be-f29f-4100-b1b4-3789a0f884c3" providerId="ADAL" clId="{3DB073D6-3F84-4C60-8924-0C0848A65166}" dt="2023-08-10T09:31:57.164" v="1217" actId="21"/>
          <ac:picMkLst>
            <pc:docMk/>
            <pc:sldMk cId="1457033289" sldId="343"/>
            <ac:picMk id="13" creationId="{6123A6AB-C7B5-7C1C-BE9B-E191DB65156C}"/>
          </ac:picMkLst>
        </pc:picChg>
      </pc:sldChg>
      <pc:sldChg chg="addSp delSp modSp add mod">
        <pc:chgData name="Dannel" userId="b39f31be-f29f-4100-b1b4-3789a0f884c3" providerId="ADAL" clId="{3DB073D6-3F84-4C60-8924-0C0848A65166}" dt="2023-08-10T09:42:35.401" v="1376" actId="14100"/>
        <pc:sldMkLst>
          <pc:docMk/>
          <pc:sldMk cId="2064913037" sldId="344"/>
        </pc:sldMkLst>
        <pc:spChg chg="mod">
          <ac:chgData name="Dannel" userId="b39f31be-f29f-4100-b1b4-3789a0f884c3" providerId="ADAL" clId="{3DB073D6-3F84-4C60-8924-0C0848A65166}" dt="2023-08-10T09:41:55.202" v="1369" actId="20577"/>
          <ac:spMkLst>
            <pc:docMk/>
            <pc:sldMk cId="2064913037" sldId="344"/>
            <ac:spMk id="73" creationId="{00000000-0000-0000-0000-000000000000}"/>
          </ac:spMkLst>
        </pc:spChg>
        <pc:picChg chg="add mod">
          <ac:chgData name="Dannel" userId="b39f31be-f29f-4100-b1b4-3789a0f884c3" providerId="ADAL" clId="{3DB073D6-3F84-4C60-8924-0C0848A65166}" dt="2023-08-10T09:42:35.401" v="1376" actId="14100"/>
          <ac:picMkLst>
            <pc:docMk/>
            <pc:sldMk cId="2064913037" sldId="344"/>
            <ac:picMk id="3" creationId="{483CF65D-7004-48E9-EFC1-682BBA0AEFB6}"/>
          </ac:picMkLst>
        </pc:picChg>
        <pc:picChg chg="del">
          <ac:chgData name="Dannel" userId="b39f31be-f29f-4100-b1b4-3789a0f884c3" providerId="ADAL" clId="{3DB073D6-3F84-4C60-8924-0C0848A65166}" dt="2023-08-10T09:41:52.274" v="1367" actId="21"/>
          <ac:picMkLst>
            <pc:docMk/>
            <pc:sldMk cId="2064913037" sldId="344"/>
            <ac:picMk id="5" creationId="{B1CB020A-EB2E-610D-0D25-8159DCBB0991}"/>
          </ac:picMkLst>
        </pc:picChg>
      </pc:sldChg>
      <pc:sldChg chg="addSp delSp modSp add mod replId">
        <pc:chgData name="Dannel" userId="b39f31be-f29f-4100-b1b4-3789a0f884c3" providerId="ADAL" clId="{3DB073D6-3F84-4C60-8924-0C0848A65166}" dt="2023-08-10T09:46:15.123" v="1451" actId="20577"/>
        <pc:sldMkLst>
          <pc:docMk/>
          <pc:sldMk cId="2030079448" sldId="345"/>
        </pc:sldMkLst>
        <pc:spChg chg="mod">
          <ac:chgData name="Dannel" userId="b39f31be-f29f-4100-b1b4-3789a0f884c3" providerId="ADAL" clId="{3DB073D6-3F84-4C60-8924-0C0848A65166}" dt="2023-08-10T09:41:58.245" v="1371" actId="20577"/>
          <ac:spMkLst>
            <pc:docMk/>
            <pc:sldMk cId="2030079448" sldId="345"/>
            <ac:spMk id="78" creationId="{00000000-0000-0000-0000-000000000000}"/>
          </ac:spMkLst>
        </pc:spChg>
        <pc:graphicFrameChg chg="mod modGraphic">
          <ac:chgData name="Dannel" userId="b39f31be-f29f-4100-b1b4-3789a0f884c3" providerId="ADAL" clId="{3DB073D6-3F84-4C60-8924-0C0848A65166}" dt="2023-08-10T09:46:15.123" v="1451" actId="20577"/>
          <ac:graphicFrameMkLst>
            <pc:docMk/>
            <pc:sldMk cId="2030079448" sldId="345"/>
            <ac:graphicFrameMk id="79" creationId="{00000000-0000-0000-0000-000000000000}"/>
          </ac:graphicFrameMkLst>
        </pc:graphicFrameChg>
        <pc:picChg chg="del">
          <ac:chgData name="Dannel" userId="b39f31be-f29f-4100-b1b4-3789a0f884c3" providerId="ADAL" clId="{3DB073D6-3F84-4C60-8924-0C0848A65166}" dt="2023-08-10T09:42:00.639" v="1373" actId="21"/>
          <ac:picMkLst>
            <pc:docMk/>
            <pc:sldMk cId="2030079448" sldId="345"/>
            <ac:picMk id="3" creationId="{72086F23-8FA7-B159-730E-F307CD5C708A}"/>
          </ac:picMkLst>
        </pc:picChg>
        <pc:picChg chg="add mod">
          <ac:chgData name="Dannel" userId="b39f31be-f29f-4100-b1b4-3789a0f884c3" providerId="ADAL" clId="{3DB073D6-3F84-4C60-8924-0C0848A65166}" dt="2023-08-10T09:44:31" v="1378" actId="1076"/>
          <ac:picMkLst>
            <pc:docMk/>
            <pc:sldMk cId="2030079448" sldId="345"/>
            <ac:picMk id="4" creationId="{1C480203-17D6-7B56-45E8-D77E431CC552}"/>
          </ac:picMkLst>
        </pc:picChg>
        <pc:picChg chg="del">
          <ac:chgData name="Dannel" userId="b39f31be-f29f-4100-b1b4-3789a0f884c3" providerId="ADAL" clId="{3DB073D6-3F84-4C60-8924-0C0848A65166}" dt="2023-08-10T09:41:59.689" v="1372" actId="21"/>
          <ac:picMkLst>
            <pc:docMk/>
            <pc:sldMk cId="2030079448" sldId="345"/>
            <ac:picMk id="5" creationId="{4263F4AA-431E-0B84-F26F-DB95B9D02311}"/>
          </ac:picMkLst>
        </pc:picChg>
        <pc:picChg chg="add mod">
          <ac:chgData name="Dannel" userId="b39f31be-f29f-4100-b1b4-3789a0f884c3" providerId="ADAL" clId="{3DB073D6-3F84-4C60-8924-0C0848A65166}" dt="2023-08-10T09:44:53.667" v="1381" actId="14100"/>
          <ac:picMkLst>
            <pc:docMk/>
            <pc:sldMk cId="2030079448" sldId="345"/>
            <ac:picMk id="7" creationId="{4ADBA0D1-BB74-B0F5-3758-8F1B61C35139}"/>
          </ac:picMkLst>
        </pc:picChg>
      </pc:sldChg>
      <pc:sldChg chg="addSp delSp modSp add mod">
        <pc:chgData name="Dannel" userId="b39f31be-f29f-4100-b1b4-3789a0f884c3" providerId="ADAL" clId="{3DB073D6-3F84-4C60-8924-0C0848A65166}" dt="2023-08-10T09:47:00.631" v="1462" actId="20577"/>
        <pc:sldMkLst>
          <pc:docMk/>
          <pc:sldMk cId="2124090983" sldId="346"/>
        </pc:sldMkLst>
        <pc:spChg chg="mod">
          <ac:chgData name="Dannel" userId="b39f31be-f29f-4100-b1b4-3789a0f884c3" providerId="ADAL" clId="{3DB073D6-3F84-4C60-8924-0C0848A65166}" dt="2023-08-10T09:47:00.631" v="1462" actId="20577"/>
          <ac:spMkLst>
            <pc:docMk/>
            <pc:sldMk cId="2124090983" sldId="346"/>
            <ac:spMk id="73" creationId="{00000000-0000-0000-0000-000000000000}"/>
          </ac:spMkLst>
        </pc:spChg>
        <pc:picChg chg="del">
          <ac:chgData name="Dannel" userId="b39f31be-f29f-4100-b1b4-3789a0f884c3" providerId="ADAL" clId="{3DB073D6-3F84-4C60-8924-0C0848A65166}" dt="2023-08-10T09:46:22.300" v="1453" actId="21"/>
          <ac:picMkLst>
            <pc:docMk/>
            <pc:sldMk cId="2124090983" sldId="346"/>
            <ac:picMk id="3" creationId="{483CF65D-7004-48E9-EFC1-682BBA0AEFB6}"/>
          </ac:picMkLst>
        </pc:picChg>
        <pc:picChg chg="add mod">
          <ac:chgData name="Dannel" userId="b39f31be-f29f-4100-b1b4-3789a0f884c3" providerId="ADAL" clId="{3DB073D6-3F84-4C60-8924-0C0848A65166}" dt="2023-08-10T09:46:58.625" v="1460" actId="14100"/>
          <ac:picMkLst>
            <pc:docMk/>
            <pc:sldMk cId="2124090983" sldId="346"/>
            <ac:picMk id="4" creationId="{844E09E2-0845-0FEB-1DAF-777161D5E636}"/>
          </ac:picMkLst>
        </pc:picChg>
      </pc:sldChg>
      <pc:sldChg chg="addSp delSp modSp add del mod replId">
        <pc:chgData name="Dannel" userId="b39f31be-f29f-4100-b1b4-3789a0f884c3" providerId="ADAL" clId="{3DB073D6-3F84-4C60-8924-0C0848A65166}" dt="2023-08-10T10:00:24.168" v="1475" actId="14100"/>
        <pc:sldMkLst>
          <pc:docMk/>
          <pc:sldMk cId="78691321" sldId="347"/>
        </pc:sldMkLst>
        <pc:spChg chg="mod">
          <ac:chgData name="Dannel" userId="b39f31be-f29f-4100-b1b4-3789a0f884c3" providerId="ADAL" clId="{3DB073D6-3F84-4C60-8924-0C0848A65166}" dt="2023-08-10T09:48:18.568" v="1467" actId="20577"/>
          <ac:spMkLst>
            <pc:docMk/>
            <pc:sldMk cId="78691321" sldId="347"/>
            <ac:spMk id="78" creationId="{00000000-0000-0000-0000-000000000000}"/>
          </ac:spMkLst>
        </pc:spChg>
        <pc:picChg chg="add mod">
          <ac:chgData name="Dannel" userId="b39f31be-f29f-4100-b1b4-3789a0f884c3" providerId="ADAL" clId="{3DB073D6-3F84-4C60-8924-0C0848A65166}" dt="2023-08-10T10:00:24.168" v="1475" actId="14100"/>
          <ac:picMkLst>
            <pc:docMk/>
            <pc:sldMk cId="78691321" sldId="347"/>
            <ac:picMk id="3" creationId="{34DFCDA0-8DC7-CDB9-B2B4-E5F4D483DF3A}"/>
          </ac:picMkLst>
        </pc:picChg>
        <pc:picChg chg="del">
          <ac:chgData name="Dannel" userId="b39f31be-f29f-4100-b1b4-3789a0f884c3" providerId="ADAL" clId="{3DB073D6-3F84-4C60-8924-0C0848A65166}" dt="2023-08-10T09:46:27.193" v="1456" actId="21"/>
          <ac:picMkLst>
            <pc:docMk/>
            <pc:sldMk cId="78691321" sldId="347"/>
            <ac:picMk id="4" creationId="{1C480203-17D6-7B56-45E8-D77E431CC552}"/>
          </ac:picMkLst>
        </pc:picChg>
        <pc:picChg chg="add mod">
          <ac:chgData name="Dannel" userId="b39f31be-f29f-4100-b1b4-3789a0f884c3" providerId="ADAL" clId="{3DB073D6-3F84-4C60-8924-0C0848A65166}" dt="2023-08-10T09:59:07.366" v="1473" actId="1076"/>
          <ac:picMkLst>
            <pc:docMk/>
            <pc:sldMk cId="78691321" sldId="347"/>
            <ac:picMk id="6" creationId="{3199AE60-B503-2F99-ED29-9FB592C346E8}"/>
          </ac:picMkLst>
        </pc:picChg>
        <pc:picChg chg="del">
          <ac:chgData name="Dannel" userId="b39f31be-f29f-4100-b1b4-3789a0f884c3" providerId="ADAL" clId="{3DB073D6-3F84-4C60-8924-0C0848A65166}" dt="2023-08-10T09:46:27.980" v="1457" actId="21"/>
          <ac:picMkLst>
            <pc:docMk/>
            <pc:sldMk cId="78691321" sldId="347"/>
            <ac:picMk id="7" creationId="{4ADBA0D1-BB74-B0F5-3758-8F1B61C35139}"/>
          </ac:picMkLst>
        </pc:picChg>
      </pc:sldChg>
      <pc:sldChg chg="addSp delSp modSp add mod">
        <pc:chgData name="Dannel" userId="b39f31be-f29f-4100-b1b4-3789a0f884c3" providerId="ADAL" clId="{3DB073D6-3F84-4C60-8924-0C0848A65166}" dt="2023-08-10T10:05:51.097" v="1552" actId="1076"/>
        <pc:sldMkLst>
          <pc:docMk/>
          <pc:sldMk cId="2816670565" sldId="348"/>
        </pc:sldMkLst>
        <pc:graphicFrameChg chg="mod modGraphic">
          <ac:chgData name="Dannel" userId="b39f31be-f29f-4100-b1b4-3789a0f884c3" providerId="ADAL" clId="{3DB073D6-3F84-4C60-8924-0C0848A65166}" dt="2023-08-10T10:02:06.686" v="1542" actId="1076"/>
          <ac:graphicFrameMkLst>
            <pc:docMk/>
            <pc:sldMk cId="2816670565" sldId="348"/>
            <ac:graphicFrameMk id="79" creationId="{00000000-0000-0000-0000-000000000000}"/>
          </ac:graphicFrameMkLst>
        </pc:graphicFrameChg>
        <pc:picChg chg="del">
          <ac:chgData name="Dannel" userId="b39f31be-f29f-4100-b1b4-3789a0f884c3" providerId="ADAL" clId="{3DB073D6-3F84-4C60-8924-0C0848A65166}" dt="2023-08-10T10:01:04.010" v="1479" actId="21"/>
          <ac:picMkLst>
            <pc:docMk/>
            <pc:sldMk cId="2816670565" sldId="348"/>
            <ac:picMk id="3" creationId="{34DFCDA0-8DC7-CDB9-B2B4-E5F4D483DF3A}"/>
          </ac:picMkLst>
        </pc:picChg>
        <pc:picChg chg="add mod">
          <ac:chgData name="Dannel" userId="b39f31be-f29f-4100-b1b4-3789a0f884c3" providerId="ADAL" clId="{3DB073D6-3F84-4C60-8924-0C0848A65166}" dt="2023-08-10T10:05:49.049" v="1551" actId="1076"/>
          <ac:picMkLst>
            <pc:docMk/>
            <pc:sldMk cId="2816670565" sldId="348"/>
            <ac:picMk id="4" creationId="{EBDACF97-413F-0306-2677-C7562D48A0CD}"/>
          </ac:picMkLst>
        </pc:picChg>
        <pc:picChg chg="del">
          <ac:chgData name="Dannel" userId="b39f31be-f29f-4100-b1b4-3789a0f884c3" providerId="ADAL" clId="{3DB073D6-3F84-4C60-8924-0C0848A65166}" dt="2023-08-10T10:01:05.176" v="1480" actId="21"/>
          <ac:picMkLst>
            <pc:docMk/>
            <pc:sldMk cId="2816670565" sldId="348"/>
            <ac:picMk id="6" creationId="{3199AE60-B503-2F99-ED29-9FB592C346E8}"/>
          </ac:picMkLst>
        </pc:picChg>
        <pc:picChg chg="add mod">
          <ac:chgData name="Dannel" userId="b39f31be-f29f-4100-b1b4-3789a0f884c3" providerId="ADAL" clId="{3DB073D6-3F84-4C60-8924-0C0848A65166}" dt="2023-08-10T10:05:51.097" v="1552" actId="1076"/>
          <ac:picMkLst>
            <pc:docMk/>
            <pc:sldMk cId="2816670565" sldId="348"/>
            <ac:picMk id="7" creationId="{87CDFE02-0A59-39C6-9C50-25FD467CC3B6}"/>
          </ac:picMkLst>
        </pc:picChg>
      </pc:sldChg>
      <pc:sldChg chg="addSp delSp modSp add mod ord">
        <pc:chgData name="Dannel" userId="b39f31be-f29f-4100-b1b4-3789a0f884c3" providerId="ADAL" clId="{3DB073D6-3F84-4C60-8924-0C0848A65166}" dt="2023-08-10T10:09:55.724" v="1568"/>
        <pc:sldMkLst>
          <pc:docMk/>
          <pc:sldMk cId="241274393" sldId="349"/>
        </pc:sldMkLst>
        <pc:spChg chg="mod">
          <ac:chgData name="Dannel" userId="b39f31be-f29f-4100-b1b4-3789a0f884c3" providerId="ADAL" clId="{3DB073D6-3F84-4C60-8924-0C0848A65166}" dt="2023-08-10T10:09:55.724" v="1568"/>
          <ac:spMkLst>
            <pc:docMk/>
            <pc:sldMk cId="241274393" sldId="349"/>
            <ac:spMk id="73" creationId="{00000000-0000-0000-0000-000000000000}"/>
          </ac:spMkLst>
        </pc:spChg>
        <pc:picChg chg="add del">
          <ac:chgData name="Dannel" userId="b39f31be-f29f-4100-b1b4-3789a0f884c3" providerId="ADAL" clId="{3DB073D6-3F84-4C60-8924-0C0848A65166}" dt="2023-08-10T10:09:14.092" v="1563" actId="21"/>
          <ac:picMkLst>
            <pc:docMk/>
            <pc:sldMk cId="241274393" sldId="349"/>
            <ac:picMk id="3" creationId="{896A738A-7131-A91F-FBB9-728A42269160}"/>
          </ac:picMkLst>
        </pc:picChg>
        <pc:picChg chg="del">
          <ac:chgData name="Dannel" userId="b39f31be-f29f-4100-b1b4-3789a0f884c3" providerId="ADAL" clId="{3DB073D6-3F84-4C60-8924-0C0848A65166}" dt="2023-08-10T10:07:11.636" v="1556" actId="21"/>
          <ac:picMkLst>
            <pc:docMk/>
            <pc:sldMk cId="241274393" sldId="349"/>
            <ac:picMk id="4" creationId="{844E09E2-0845-0FEB-1DAF-777161D5E636}"/>
          </ac:picMkLst>
        </pc:picChg>
        <pc:picChg chg="add mod">
          <ac:chgData name="Dannel" userId="b39f31be-f29f-4100-b1b4-3789a0f884c3" providerId="ADAL" clId="{3DB073D6-3F84-4C60-8924-0C0848A65166}" dt="2023-08-10T10:09:43.723" v="1565" actId="1076"/>
          <ac:picMkLst>
            <pc:docMk/>
            <pc:sldMk cId="241274393" sldId="349"/>
            <ac:picMk id="6" creationId="{BD991EE2-755D-1B30-A0CE-217634123537}"/>
          </ac:picMkLst>
        </pc:picChg>
      </pc:sldChg>
      <pc:sldChg chg="addSp delSp modSp add mod ord">
        <pc:chgData name="Dannel" userId="b39f31be-f29f-4100-b1b4-3789a0f884c3" providerId="ADAL" clId="{3DB073D6-3F84-4C60-8924-0C0848A65166}" dt="2023-08-10T10:16:31.414" v="1726" actId="14734"/>
        <pc:sldMkLst>
          <pc:docMk/>
          <pc:sldMk cId="4285199286" sldId="350"/>
        </pc:sldMkLst>
        <pc:spChg chg="mod">
          <ac:chgData name="Dannel" userId="b39f31be-f29f-4100-b1b4-3789a0f884c3" providerId="ADAL" clId="{3DB073D6-3F84-4C60-8924-0C0848A65166}" dt="2023-08-10T10:10:09.284" v="1592" actId="20577"/>
          <ac:spMkLst>
            <pc:docMk/>
            <pc:sldMk cId="4285199286" sldId="350"/>
            <ac:spMk id="78" creationId="{00000000-0000-0000-0000-000000000000}"/>
          </ac:spMkLst>
        </pc:spChg>
        <pc:graphicFrameChg chg="mod modGraphic">
          <ac:chgData name="Dannel" userId="b39f31be-f29f-4100-b1b4-3789a0f884c3" providerId="ADAL" clId="{3DB073D6-3F84-4C60-8924-0C0848A65166}" dt="2023-08-10T10:16:31.414" v="1726" actId="14734"/>
          <ac:graphicFrameMkLst>
            <pc:docMk/>
            <pc:sldMk cId="4285199286" sldId="350"/>
            <ac:graphicFrameMk id="79" creationId="{00000000-0000-0000-0000-000000000000}"/>
          </ac:graphicFrameMkLst>
        </pc:graphicFrameChg>
        <pc:picChg chg="add del">
          <ac:chgData name="Dannel" userId="b39f31be-f29f-4100-b1b4-3789a0f884c3" providerId="ADAL" clId="{3DB073D6-3F84-4C60-8924-0C0848A65166}" dt="2023-08-10T10:12:03.034" v="1594" actId="21"/>
          <ac:picMkLst>
            <pc:docMk/>
            <pc:sldMk cId="4285199286" sldId="350"/>
            <ac:picMk id="3" creationId="{E091589F-A5EE-7C37-3CC3-956D56FB7A31}"/>
          </ac:picMkLst>
        </pc:picChg>
        <pc:picChg chg="del">
          <ac:chgData name="Dannel" userId="b39f31be-f29f-4100-b1b4-3789a0f884c3" providerId="ADAL" clId="{3DB073D6-3F84-4C60-8924-0C0848A65166}" dt="2023-08-10T10:07:20.046" v="1560" actId="21"/>
          <ac:picMkLst>
            <pc:docMk/>
            <pc:sldMk cId="4285199286" sldId="350"/>
            <ac:picMk id="4" creationId="{EBDACF97-413F-0306-2677-C7562D48A0CD}"/>
          </ac:picMkLst>
        </pc:picChg>
        <pc:picChg chg="add mod">
          <ac:chgData name="Dannel" userId="b39f31be-f29f-4100-b1b4-3789a0f884c3" providerId="ADAL" clId="{3DB073D6-3F84-4C60-8924-0C0848A65166}" dt="2023-08-10T10:16:18.241" v="1721" actId="14100"/>
          <ac:picMkLst>
            <pc:docMk/>
            <pc:sldMk cId="4285199286" sldId="350"/>
            <ac:picMk id="6" creationId="{4069EE16-015F-4ABE-DAC0-907F1A23A891}"/>
          </ac:picMkLst>
        </pc:picChg>
        <pc:picChg chg="del">
          <ac:chgData name="Dannel" userId="b39f31be-f29f-4100-b1b4-3789a0f884c3" providerId="ADAL" clId="{3DB073D6-3F84-4C60-8924-0C0848A65166}" dt="2023-08-10T10:07:20.913" v="1561" actId="21"/>
          <ac:picMkLst>
            <pc:docMk/>
            <pc:sldMk cId="4285199286" sldId="350"/>
            <ac:picMk id="7" creationId="{87CDFE02-0A59-39C6-9C50-25FD467CC3B6}"/>
          </ac:picMkLst>
        </pc:picChg>
        <pc:picChg chg="add mod">
          <ac:chgData name="Dannel" userId="b39f31be-f29f-4100-b1b4-3789a0f884c3" providerId="ADAL" clId="{3DB073D6-3F84-4C60-8924-0C0848A65166}" dt="2023-08-10T10:16:19.965" v="1723" actId="1076"/>
          <ac:picMkLst>
            <pc:docMk/>
            <pc:sldMk cId="4285199286" sldId="350"/>
            <ac:picMk id="9" creationId="{E08FF2E1-AD6E-A229-076D-C8A09AEFE71F}"/>
          </ac:picMkLst>
        </pc:picChg>
      </pc:sldChg>
      <pc:sldChg chg="addSp delSp modSp add mod">
        <pc:chgData name="Dannel" userId="b39f31be-f29f-4100-b1b4-3789a0f884c3" providerId="ADAL" clId="{3DB073D6-3F84-4C60-8924-0C0848A65166}" dt="2023-08-10T10:17:40.731" v="1736" actId="20577"/>
        <pc:sldMkLst>
          <pc:docMk/>
          <pc:sldMk cId="2056260025" sldId="351"/>
        </pc:sldMkLst>
        <pc:spChg chg="mod">
          <ac:chgData name="Dannel" userId="b39f31be-f29f-4100-b1b4-3789a0f884c3" providerId="ADAL" clId="{3DB073D6-3F84-4C60-8924-0C0848A65166}" dt="2023-08-10T10:17:40.731" v="1736" actId="20577"/>
          <ac:spMkLst>
            <pc:docMk/>
            <pc:sldMk cId="2056260025" sldId="351"/>
            <ac:spMk id="73" creationId="{00000000-0000-0000-0000-000000000000}"/>
          </ac:spMkLst>
        </pc:spChg>
        <pc:picChg chg="add mod">
          <ac:chgData name="Dannel" userId="b39f31be-f29f-4100-b1b4-3789a0f884c3" providerId="ADAL" clId="{3DB073D6-3F84-4C60-8924-0C0848A65166}" dt="2023-08-10T10:17:36.649" v="1730" actId="1076"/>
          <ac:picMkLst>
            <pc:docMk/>
            <pc:sldMk cId="2056260025" sldId="351"/>
            <ac:picMk id="3" creationId="{4DB350ED-2254-F41C-40E8-AECD1549F510}"/>
          </ac:picMkLst>
        </pc:picChg>
        <pc:picChg chg="del">
          <ac:chgData name="Dannel" userId="b39f31be-f29f-4100-b1b4-3789a0f884c3" providerId="ADAL" clId="{3DB073D6-3F84-4C60-8924-0C0848A65166}" dt="2023-08-10T10:17:34.411" v="1729" actId="21"/>
          <ac:picMkLst>
            <pc:docMk/>
            <pc:sldMk cId="2056260025" sldId="351"/>
            <ac:picMk id="6" creationId="{BD991EE2-755D-1B30-A0CE-217634123537}"/>
          </ac:picMkLst>
        </pc:picChg>
      </pc:sldChg>
      <pc:sldChg chg="addSp delSp modSp add mod replId">
        <pc:chgData name="Dannel" userId="b39f31be-f29f-4100-b1b4-3789a0f884c3" providerId="ADAL" clId="{3DB073D6-3F84-4C60-8924-0C0848A65166}" dt="2023-08-10T10:27:02.918" v="1817" actId="14100"/>
        <pc:sldMkLst>
          <pc:docMk/>
          <pc:sldMk cId="1325348308" sldId="352"/>
        </pc:sldMkLst>
        <pc:spChg chg="mod">
          <ac:chgData name="Dannel" userId="b39f31be-f29f-4100-b1b4-3789a0f884c3" providerId="ADAL" clId="{3DB073D6-3F84-4C60-8924-0C0848A65166}" dt="2023-08-10T10:25:26.285" v="1770" actId="20577"/>
          <ac:spMkLst>
            <pc:docMk/>
            <pc:sldMk cId="1325348308" sldId="352"/>
            <ac:spMk id="78" creationId="{00000000-0000-0000-0000-000000000000}"/>
          </ac:spMkLst>
        </pc:spChg>
        <pc:graphicFrameChg chg="del">
          <ac:chgData name="Dannel" userId="b39f31be-f29f-4100-b1b4-3789a0f884c3" providerId="ADAL" clId="{3DB073D6-3F84-4C60-8924-0C0848A65166}" dt="2023-08-10T10:26:33.550" v="1802" actId="21"/>
          <ac:graphicFrameMkLst>
            <pc:docMk/>
            <pc:sldMk cId="1325348308" sldId="352"/>
            <ac:graphicFrameMk id="79" creationId="{00000000-0000-0000-0000-000000000000}"/>
          </ac:graphicFrameMkLst>
        </pc:graphicFrameChg>
        <pc:picChg chg="add mod">
          <ac:chgData name="Dannel" userId="b39f31be-f29f-4100-b1b4-3789a0f884c3" providerId="ADAL" clId="{3DB073D6-3F84-4C60-8924-0C0848A65166}" dt="2023-08-10T10:26:55.108" v="1813" actId="1076"/>
          <ac:picMkLst>
            <pc:docMk/>
            <pc:sldMk cId="1325348308" sldId="352"/>
            <ac:picMk id="3" creationId="{1A66F2AC-7416-D7B5-9E93-6A68085BEB26}"/>
          </ac:picMkLst>
        </pc:picChg>
        <pc:picChg chg="add mod">
          <ac:chgData name="Dannel" userId="b39f31be-f29f-4100-b1b4-3789a0f884c3" providerId="ADAL" clId="{3DB073D6-3F84-4C60-8924-0C0848A65166}" dt="2023-08-10T10:26:53.265" v="1812" actId="1076"/>
          <ac:picMkLst>
            <pc:docMk/>
            <pc:sldMk cId="1325348308" sldId="352"/>
            <ac:picMk id="5" creationId="{365A40A6-6313-F63F-983C-D3BAE53452B0}"/>
          </ac:picMkLst>
        </pc:picChg>
        <pc:picChg chg="del">
          <ac:chgData name="Dannel" userId="b39f31be-f29f-4100-b1b4-3789a0f884c3" providerId="ADAL" clId="{3DB073D6-3F84-4C60-8924-0C0848A65166}" dt="2023-08-10T10:17:42.708" v="1737" actId="21"/>
          <ac:picMkLst>
            <pc:docMk/>
            <pc:sldMk cId="1325348308" sldId="352"/>
            <ac:picMk id="6" creationId="{4069EE16-015F-4ABE-DAC0-907F1A23A891}"/>
          </ac:picMkLst>
        </pc:picChg>
        <pc:picChg chg="add mod">
          <ac:chgData name="Dannel" userId="b39f31be-f29f-4100-b1b4-3789a0f884c3" providerId="ADAL" clId="{3DB073D6-3F84-4C60-8924-0C0848A65166}" dt="2023-08-10T10:27:02.918" v="1817" actId="14100"/>
          <ac:picMkLst>
            <pc:docMk/>
            <pc:sldMk cId="1325348308" sldId="352"/>
            <ac:picMk id="8" creationId="{764C67AE-F5D1-8087-2DC3-D1C400F05F55}"/>
          </ac:picMkLst>
        </pc:picChg>
        <pc:picChg chg="del">
          <ac:chgData name="Dannel" userId="b39f31be-f29f-4100-b1b4-3789a0f884c3" providerId="ADAL" clId="{3DB073D6-3F84-4C60-8924-0C0848A65166}" dt="2023-08-10T10:17:43.504" v="1738" actId="21"/>
          <ac:picMkLst>
            <pc:docMk/>
            <pc:sldMk cId="1325348308" sldId="352"/>
            <ac:picMk id="9" creationId="{E08FF2E1-AD6E-A229-076D-C8A09AEFE71F}"/>
          </ac:picMkLst>
        </pc:picChg>
      </pc:sldChg>
      <pc:sldChg chg="addSp delSp modSp add mod">
        <pc:chgData name="Dannel" userId="b39f31be-f29f-4100-b1b4-3789a0f884c3" providerId="ADAL" clId="{3DB073D6-3F84-4C60-8924-0C0848A65166}" dt="2023-08-10T10:27:17.909" v="1851" actId="20577"/>
        <pc:sldMkLst>
          <pc:docMk/>
          <pc:sldMk cId="1907180939" sldId="353"/>
        </pc:sldMkLst>
        <pc:graphicFrameChg chg="modGraphic">
          <ac:chgData name="Dannel" userId="b39f31be-f29f-4100-b1b4-3789a0f884c3" providerId="ADAL" clId="{3DB073D6-3F84-4C60-8924-0C0848A65166}" dt="2023-08-10T10:27:17.909" v="1851" actId="20577"/>
          <ac:graphicFrameMkLst>
            <pc:docMk/>
            <pc:sldMk cId="1907180939" sldId="353"/>
            <ac:graphicFrameMk id="79" creationId="{00000000-0000-0000-0000-000000000000}"/>
          </ac:graphicFrameMkLst>
        </pc:graphicFrameChg>
        <pc:picChg chg="del">
          <ac:chgData name="Dannel" userId="b39f31be-f29f-4100-b1b4-3789a0f884c3" providerId="ADAL" clId="{3DB073D6-3F84-4C60-8924-0C0848A65166}" dt="2023-08-10T10:25:09.090" v="1760" actId="21"/>
          <ac:picMkLst>
            <pc:docMk/>
            <pc:sldMk cId="1907180939" sldId="353"/>
            <ac:picMk id="3" creationId="{1A66F2AC-7416-D7B5-9E93-6A68085BEB26}"/>
          </ac:picMkLst>
        </pc:picChg>
        <pc:picChg chg="add mod">
          <ac:chgData name="Dannel" userId="b39f31be-f29f-4100-b1b4-3789a0f884c3" providerId="ADAL" clId="{3DB073D6-3F84-4C60-8924-0C0848A65166}" dt="2023-08-10T10:26:00.839" v="1778" actId="1076"/>
          <ac:picMkLst>
            <pc:docMk/>
            <pc:sldMk cId="1907180939" sldId="353"/>
            <ac:picMk id="4" creationId="{61E9221D-07A8-2D6F-9CDC-84EA250644BC}"/>
          </ac:picMkLst>
        </pc:picChg>
        <pc:picChg chg="del">
          <ac:chgData name="Dannel" userId="b39f31be-f29f-4100-b1b4-3789a0f884c3" providerId="ADAL" clId="{3DB073D6-3F84-4C60-8924-0C0848A65166}" dt="2023-08-10T10:25:10.250" v="1761" actId="21"/>
          <ac:picMkLst>
            <pc:docMk/>
            <pc:sldMk cId="1907180939" sldId="353"/>
            <ac:picMk id="5" creationId="{365A40A6-6313-F63F-983C-D3BAE53452B0}"/>
          </ac:picMkLst>
        </pc:picChg>
        <pc:picChg chg="add mod">
          <ac:chgData name="Dannel" userId="b39f31be-f29f-4100-b1b4-3789a0f884c3" providerId="ADAL" clId="{3DB073D6-3F84-4C60-8924-0C0848A65166}" dt="2023-08-10T10:26:08.367" v="1782" actId="14100"/>
          <ac:picMkLst>
            <pc:docMk/>
            <pc:sldMk cId="1907180939" sldId="353"/>
            <ac:picMk id="7" creationId="{8CA13273-FB8C-6E57-6F05-FC196F6BE131}"/>
          </ac:picMkLst>
        </pc:picChg>
        <pc:picChg chg="del">
          <ac:chgData name="Dannel" userId="b39f31be-f29f-4100-b1b4-3789a0f884c3" providerId="ADAL" clId="{3DB073D6-3F84-4C60-8924-0C0848A65166}" dt="2023-08-10T10:25:08.036" v="1759" actId="21"/>
          <ac:picMkLst>
            <pc:docMk/>
            <pc:sldMk cId="1907180939" sldId="353"/>
            <ac:picMk id="8" creationId="{764C67AE-F5D1-8087-2DC3-D1C400F05F55}"/>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10T00:32:33.187" v="2052" actId="20577"/>
      <pc:docMkLst>
        <pc:docMk/>
      </pc:docMkLst>
      <pc:sldChg chg="addSp delSp modSp mod">
        <pc:chgData name="Dannel Rajesh" userId="b39f31be-f29f-4100-b1b4-3789a0f884c3" providerId="ADAL" clId="{2FAEA527-C876-4776-B57B-2AF537C29DB7}" dt="2023-08-09T23:51:08.662" v="1074" actId="21"/>
        <pc:sldMkLst>
          <pc:docMk/>
          <pc:sldMk cId="0" sldId="261"/>
        </pc:sldMkLst>
        <pc:spChg chg="mod">
          <ac:chgData name="Dannel Rajesh" userId="b39f31be-f29f-4100-b1b4-3789a0f884c3" providerId="ADAL" clId="{2FAEA527-C876-4776-B57B-2AF537C29DB7}" dt="2023-08-09T23:50:58.174" v="1070" actId="1076"/>
          <ac:spMkLst>
            <pc:docMk/>
            <pc:sldMk cId="0" sldId="261"/>
            <ac:spMk id="85" creationId="{00000000-0000-0000-0000-000000000000}"/>
          </ac:spMkLst>
        </pc:spChg>
        <pc:picChg chg="add del mod">
          <ac:chgData name="Dannel Rajesh" userId="b39f31be-f29f-4100-b1b4-3789a0f884c3" providerId="ADAL" clId="{2FAEA527-C876-4776-B57B-2AF537C29DB7}" dt="2023-08-09T23:51:08.662" v="1074" actId="21"/>
          <ac:picMkLst>
            <pc:docMk/>
            <pc:sldMk cId="0" sldId="261"/>
            <ac:picMk id="3" creationId="{4F06FBF8-CB72-19C0-152A-B115BA056866}"/>
          </ac:picMkLst>
        </pc:picChg>
      </pc:sldChg>
      <pc:sldChg chg="addSp modSp mod">
        <pc:chgData name="Dannel Rajesh" userId="b39f31be-f29f-4100-b1b4-3789a0f884c3" providerId="ADAL" clId="{2FAEA527-C876-4776-B57B-2AF537C29DB7}" dt="2023-08-10T00:32:33.187" v="2052" actId="20577"/>
        <pc:sldMkLst>
          <pc:docMk/>
          <pc:sldMk cId="0" sldId="262"/>
        </pc:sldMkLst>
        <pc:spChg chg="add mod">
          <ac:chgData name="Dannel Rajesh" userId="b39f31be-f29f-4100-b1b4-3789a0f884c3" providerId="ADAL" clId="{2FAEA527-C876-4776-B57B-2AF537C29DB7}" dt="2023-08-10T00:32:33.187" v="2052"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7595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6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88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3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36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1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795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32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78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757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704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022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846057823"/>
              </p:ext>
            </p:extLst>
          </p:nvPr>
        </p:nvGraphicFramePr>
        <p:xfrm>
          <a:off x="155850" y="4053470"/>
          <a:ext cx="8832300" cy="85337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a:t>
                      </a:r>
                      <a:r>
                        <a:rPr lang="en-NZ" sz="1100" dirty="0" err="1"/>
                        <a:t>nicley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157343C-7F1D-BED9-1342-CB8BFC53339F}"/>
              </a:ext>
            </a:extLst>
          </p:cNvPr>
          <p:cNvPicPr>
            <a:picLocks noChangeAspect="1"/>
          </p:cNvPicPr>
          <p:nvPr/>
        </p:nvPicPr>
        <p:blipFill>
          <a:blip r:embed="rId3"/>
          <a:stretch>
            <a:fillRect/>
          </a:stretch>
        </p:blipFill>
        <p:spPr>
          <a:xfrm>
            <a:off x="132714" y="2060074"/>
            <a:ext cx="4715570" cy="1827740"/>
          </a:xfrm>
          <a:prstGeom prst="rect">
            <a:avLst/>
          </a:prstGeom>
        </p:spPr>
      </p:pic>
      <p:pic>
        <p:nvPicPr>
          <p:cNvPr id="7" name="Picture 6">
            <a:extLst>
              <a:ext uri="{FF2B5EF4-FFF2-40B4-BE49-F238E27FC236}">
                <a16:creationId xmlns:a16="http://schemas.microsoft.com/office/drawing/2014/main" id="{4B1311BB-02D1-7144-C15E-9924202F9869}"/>
              </a:ext>
            </a:extLst>
          </p:cNvPr>
          <p:cNvPicPr>
            <a:picLocks noChangeAspect="1"/>
          </p:cNvPicPr>
          <p:nvPr/>
        </p:nvPicPr>
        <p:blipFill>
          <a:blip r:embed="rId4"/>
          <a:stretch>
            <a:fillRect/>
          </a:stretch>
        </p:blipFill>
        <p:spPr>
          <a:xfrm>
            <a:off x="2523860" y="722746"/>
            <a:ext cx="2324424" cy="2029108"/>
          </a:xfrm>
          <a:prstGeom prst="rect">
            <a:avLst/>
          </a:prstGeom>
        </p:spPr>
      </p:pic>
      <p:pic>
        <p:nvPicPr>
          <p:cNvPr id="15" name="Picture 14">
            <a:extLst>
              <a:ext uri="{FF2B5EF4-FFF2-40B4-BE49-F238E27FC236}">
                <a16:creationId xmlns:a16="http://schemas.microsoft.com/office/drawing/2014/main" id="{E8870DE0-B849-9B36-184B-2724F0B7293E}"/>
              </a:ext>
            </a:extLst>
          </p:cNvPr>
          <p:cNvPicPr>
            <a:picLocks noChangeAspect="1"/>
          </p:cNvPicPr>
          <p:nvPr/>
        </p:nvPicPr>
        <p:blipFill>
          <a:blip r:embed="rId5"/>
          <a:stretch>
            <a:fillRect/>
          </a:stretch>
        </p:blipFill>
        <p:spPr>
          <a:xfrm>
            <a:off x="4848284" y="663345"/>
            <a:ext cx="3793082" cy="2069332"/>
          </a:xfrm>
          <a:prstGeom prst="rect">
            <a:avLst/>
          </a:prstGeom>
        </p:spPr>
      </p:pic>
      <p:pic>
        <p:nvPicPr>
          <p:cNvPr id="17" name="Picture 16">
            <a:extLst>
              <a:ext uri="{FF2B5EF4-FFF2-40B4-BE49-F238E27FC236}">
                <a16:creationId xmlns:a16="http://schemas.microsoft.com/office/drawing/2014/main" id="{B3395B83-92EF-3753-178D-2BE1928A9F25}"/>
              </a:ext>
            </a:extLst>
          </p:cNvPr>
          <p:cNvPicPr>
            <a:picLocks noChangeAspect="1"/>
          </p:cNvPicPr>
          <p:nvPr/>
        </p:nvPicPr>
        <p:blipFill>
          <a:blip r:embed="rId6"/>
          <a:stretch>
            <a:fillRect/>
          </a:stretch>
        </p:blipFill>
        <p:spPr>
          <a:xfrm>
            <a:off x="6216945" y="1737300"/>
            <a:ext cx="2852306" cy="1863856"/>
          </a:xfrm>
          <a:prstGeom prst="rect">
            <a:avLst/>
          </a:prstGeom>
        </p:spPr>
      </p:pic>
    </p:spTree>
    <p:extLst>
      <p:ext uri="{BB962C8B-B14F-4D97-AF65-F5344CB8AC3E}">
        <p14:creationId xmlns:p14="http://schemas.microsoft.com/office/powerpoint/2010/main" val="2294089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046623155"/>
              </p:ext>
            </p:extLst>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4BCF902A-8338-FCA8-2B09-B0D66C96F2F6}"/>
              </a:ext>
            </a:extLst>
          </p:cNvPr>
          <p:cNvPicPr>
            <a:picLocks noChangeAspect="1"/>
          </p:cNvPicPr>
          <p:nvPr/>
        </p:nvPicPr>
        <p:blipFill>
          <a:blip r:embed="rId3"/>
          <a:stretch>
            <a:fillRect/>
          </a:stretch>
        </p:blipFill>
        <p:spPr>
          <a:xfrm>
            <a:off x="6650771" y="983572"/>
            <a:ext cx="2181529" cy="1829055"/>
          </a:xfrm>
          <a:prstGeom prst="rect">
            <a:avLst/>
          </a:prstGeom>
        </p:spPr>
      </p:pic>
      <p:pic>
        <p:nvPicPr>
          <p:cNvPr id="11" name="Picture 10">
            <a:extLst>
              <a:ext uri="{FF2B5EF4-FFF2-40B4-BE49-F238E27FC236}">
                <a16:creationId xmlns:a16="http://schemas.microsoft.com/office/drawing/2014/main" id="{EAB3BEE1-2644-BAEA-4DAC-8E219D395AE4}"/>
              </a:ext>
            </a:extLst>
          </p:cNvPr>
          <p:cNvPicPr>
            <a:picLocks noChangeAspect="1"/>
          </p:cNvPicPr>
          <p:nvPr/>
        </p:nvPicPr>
        <p:blipFill>
          <a:blip r:embed="rId4"/>
          <a:stretch>
            <a:fillRect/>
          </a:stretch>
        </p:blipFill>
        <p:spPr>
          <a:xfrm>
            <a:off x="3736219" y="865939"/>
            <a:ext cx="2461381" cy="2387750"/>
          </a:xfrm>
          <a:prstGeom prst="rect">
            <a:avLst/>
          </a:prstGeom>
        </p:spPr>
      </p:pic>
      <p:pic>
        <p:nvPicPr>
          <p:cNvPr id="13" name="Picture 12">
            <a:extLst>
              <a:ext uri="{FF2B5EF4-FFF2-40B4-BE49-F238E27FC236}">
                <a16:creationId xmlns:a16="http://schemas.microsoft.com/office/drawing/2014/main" id="{6123A6AB-C7B5-7C1C-BE9B-E191DB65156C}"/>
              </a:ext>
            </a:extLst>
          </p:cNvPr>
          <p:cNvPicPr>
            <a:picLocks noChangeAspect="1"/>
          </p:cNvPicPr>
          <p:nvPr/>
        </p:nvPicPr>
        <p:blipFill>
          <a:blip r:embed="rId5"/>
          <a:stretch>
            <a:fillRect/>
          </a:stretch>
        </p:blipFill>
        <p:spPr>
          <a:xfrm>
            <a:off x="197526" y="1091211"/>
            <a:ext cx="3268164" cy="2010197"/>
          </a:xfrm>
          <a:prstGeom prst="rect">
            <a:avLst/>
          </a:prstGeom>
        </p:spPr>
      </p:pic>
    </p:spTree>
    <p:extLst>
      <p:ext uri="{BB962C8B-B14F-4D97-AF65-F5344CB8AC3E}">
        <p14:creationId xmlns:p14="http://schemas.microsoft.com/office/powerpoint/2010/main" val="355527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(Trello screenshot)</a:t>
            </a:r>
            <a:endParaRPr dirty="0"/>
          </a:p>
        </p:txBody>
      </p:sp>
      <p:pic>
        <p:nvPicPr>
          <p:cNvPr id="5" name="Picture 4">
            <a:extLst>
              <a:ext uri="{FF2B5EF4-FFF2-40B4-BE49-F238E27FC236}">
                <a16:creationId xmlns:a16="http://schemas.microsoft.com/office/drawing/2014/main" id="{B1CB020A-EB2E-610D-0D25-8159DCBB0991}"/>
              </a:ext>
            </a:extLst>
          </p:cNvPr>
          <p:cNvPicPr>
            <a:picLocks noChangeAspect="1"/>
          </p:cNvPicPr>
          <p:nvPr/>
        </p:nvPicPr>
        <p:blipFill>
          <a:blip r:embed="rId3"/>
          <a:stretch>
            <a:fillRect/>
          </a:stretch>
        </p:blipFill>
        <p:spPr>
          <a:xfrm>
            <a:off x="53422" y="1542905"/>
            <a:ext cx="9072478" cy="2554961"/>
          </a:xfrm>
          <a:prstGeom prst="rect">
            <a:avLst/>
          </a:prstGeom>
        </p:spPr>
      </p:pic>
    </p:spTree>
    <p:extLst>
      <p:ext uri="{BB962C8B-B14F-4D97-AF65-F5344CB8AC3E}">
        <p14:creationId xmlns:p14="http://schemas.microsoft.com/office/powerpoint/2010/main" val="2242380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98300622"/>
              </p:ext>
            </p:extLst>
          </p:nvPr>
        </p:nvGraphicFramePr>
        <p:xfrm>
          <a:off x="155849" y="3318410"/>
          <a:ext cx="8832300" cy="149018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a:t>
                      </a:r>
                      <a:r>
                        <a:rPr lang="en-US" sz="1200" dirty="0" err="1"/>
                        <a:t>bss</a:t>
                      </a:r>
                      <a:endParaRPr lang="en-US" sz="1200" dirty="0"/>
                    </a:p>
                  </a:txBody>
                  <a:tcPr marL="91425" marR="91425" marT="91425" marB="91425"/>
                </a:tc>
                <a:tc>
                  <a:txBody>
                    <a:bodyPr/>
                    <a:lstStyle/>
                    <a:p>
                      <a:pPr marL="0" lvl="0" indent="0" algn="l" rtl="0">
                        <a:spcBef>
                          <a:spcPts val="0"/>
                        </a:spcBef>
                        <a:spcAft>
                          <a:spcPts val="0"/>
                        </a:spcAft>
                        <a:buNone/>
                      </a:pPr>
                      <a:r>
                        <a:rPr lang="en-US" sz="1100" dirty="0"/>
                        <a:t>Accepted Dan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Accepted </a:t>
                      </a:r>
                      <a:r>
                        <a:rPr lang="en-US" sz="1100" dirty="0" err="1"/>
                        <a:t>bsss</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2086F23-8FA7-B159-730E-F307CD5C708A}"/>
              </a:ext>
            </a:extLst>
          </p:cNvPr>
          <p:cNvPicPr>
            <a:picLocks noChangeAspect="1"/>
          </p:cNvPicPr>
          <p:nvPr/>
        </p:nvPicPr>
        <p:blipFill>
          <a:blip r:embed="rId3"/>
          <a:stretch>
            <a:fillRect/>
          </a:stretch>
        </p:blipFill>
        <p:spPr>
          <a:xfrm>
            <a:off x="561414" y="1279775"/>
            <a:ext cx="4010585" cy="2038635"/>
          </a:xfrm>
          <a:prstGeom prst="rect">
            <a:avLst/>
          </a:prstGeom>
        </p:spPr>
      </p:pic>
      <p:pic>
        <p:nvPicPr>
          <p:cNvPr id="5" name="Picture 4">
            <a:extLst>
              <a:ext uri="{FF2B5EF4-FFF2-40B4-BE49-F238E27FC236}">
                <a16:creationId xmlns:a16="http://schemas.microsoft.com/office/drawing/2014/main" id="{4263F4AA-431E-0B84-F26F-DB95B9D02311}"/>
              </a:ext>
            </a:extLst>
          </p:cNvPr>
          <p:cNvPicPr>
            <a:picLocks noChangeAspect="1"/>
          </p:cNvPicPr>
          <p:nvPr/>
        </p:nvPicPr>
        <p:blipFill>
          <a:blip r:embed="rId4"/>
          <a:stretch>
            <a:fillRect/>
          </a:stretch>
        </p:blipFill>
        <p:spPr>
          <a:xfrm>
            <a:off x="5206295" y="971327"/>
            <a:ext cx="3453774" cy="2189562"/>
          </a:xfrm>
          <a:prstGeom prst="rect">
            <a:avLst/>
          </a:prstGeom>
        </p:spPr>
      </p:pic>
    </p:spTree>
    <p:extLst>
      <p:ext uri="{BB962C8B-B14F-4D97-AF65-F5344CB8AC3E}">
        <p14:creationId xmlns:p14="http://schemas.microsoft.com/office/powerpoint/2010/main" val="1457033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(Trello screenshot)</a:t>
            </a:r>
            <a:endParaRPr dirty="0"/>
          </a:p>
        </p:txBody>
      </p:sp>
      <p:pic>
        <p:nvPicPr>
          <p:cNvPr id="3" name="Picture 2">
            <a:extLst>
              <a:ext uri="{FF2B5EF4-FFF2-40B4-BE49-F238E27FC236}">
                <a16:creationId xmlns:a16="http://schemas.microsoft.com/office/drawing/2014/main" id="{483CF65D-7004-48E9-EFC1-682BBA0AEFB6}"/>
              </a:ext>
            </a:extLst>
          </p:cNvPr>
          <p:cNvPicPr>
            <a:picLocks noChangeAspect="1"/>
          </p:cNvPicPr>
          <p:nvPr/>
        </p:nvPicPr>
        <p:blipFill>
          <a:blip r:embed="rId3"/>
          <a:stretch>
            <a:fillRect/>
          </a:stretch>
        </p:blipFill>
        <p:spPr>
          <a:xfrm>
            <a:off x="0" y="1573814"/>
            <a:ext cx="9182156" cy="1858008"/>
          </a:xfrm>
          <a:prstGeom prst="rect">
            <a:avLst/>
          </a:prstGeom>
        </p:spPr>
      </p:pic>
    </p:spTree>
    <p:extLst>
      <p:ext uri="{BB962C8B-B14F-4D97-AF65-F5344CB8AC3E}">
        <p14:creationId xmlns:p14="http://schemas.microsoft.com/office/powerpoint/2010/main" val="2064913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24214207"/>
              </p:ext>
            </p:extLst>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C480203-17D6-7B56-45E8-D77E431CC552}"/>
              </a:ext>
            </a:extLst>
          </p:cNvPr>
          <p:cNvPicPr>
            <a:picLocks noChangeAspect="1"/>
          </p:cNvPicPr>
          <p:nvPr/>
        </p:nvPicPr>
        <p:blipFill>
          <a:blip r:embed="rId3"/>
          <a:stretch>
            <a:fillRect/>
          </a:stretch>
        </p:blipFill>
        <p:spPr>
          <a:xfrm>
            <a:off x="311700" y="969751"/>
            <a:ext cx="2410161" cy="2057687"/>
          </a:xfrm>
          <a:prstGeom prst="rect">
            <a:avLst/>
          </a:prstGeom>
        </p:spPr>
      </p:pic>
      <p:pic>
        <p:nvPicPr>
          <p:cNvPr id="7" name="Picture 6">
            <a:extLst>
              <a:ext uri="{FF2B5EF4-FFF2-40B4-BE49-F238E27FC236}">
                <a16:creationId xmlns:a16="http://schemas.microsoft.com/office/drawing/2014/main" id="{4ADBA0D1-BB74-B0F5-3758-8F1B61C35139}"/>
              </a:ext>
            </a:extLst>
          </p:cNvPr>
          <p:cNvPicPr>
            <a:picLocks noChangeAspect="1"/>
          </p:cNvPicPr>
          <p:nvPr/>
        </p:nvPicPr>
        <p:blipFill>
          <a:blip r:embed="rId4"/>
          <a:stretch>
            <a:fillRect/>
          </a:stretch>
        </p:blipFill>
        <p:spPr>
          <a:xfrm>
            <a:off x="3747911" y="678780"/>
            <a:ext cx="4469984" cy="2491298"/>
          </a:xfrm>
          <a:prstGeom prst="rect">
            <a:avLst/>
          </a:prstGeom>
        </p:spPr>
      </p:pic>
    </p:spTree>
    <p:extLst>
      <p:ext uri="{BB962C8B-B14F-4D97-AF65-F5344CB8AC3E}">
        <p14:creationId xmlns:p14="http://schemas.microsoft.com/office/powerpoint/2010/main" val="2030079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(Trello screenshot)</a:t>
            </a:r>
            <a:endParaRPr dirty="0"/>
          </a:p>
        </p:txBody>
      </p:sp>
      <p:pic>
        <p:nvPicPr>
          <p:cNvPr id="4" name="Picture 3">
            <a:extLst>
              <a:ext uri="{FF2B5EF4-FFF2-40B4-BE49-F238E27FC236}">
                <a16:creationId xmlns:a16="http://schemas.microsoft.com/office/drawing/2014/main" id="{844E09E2-0845-0FEB-1DAF-777161D5E636}"/>
              </a:ext>
            </a:extLst>
          </p:cNvPr>
          <p:cNvPicPr>
            <a:picLocks noChangeAspect="1"/>
          </p:cNvPicPr>
          <p:nvPr/>
        </p:nvPicPr>
        <p:blipFill>
          <a:blip r:embed="rId3"/>
          <a:stretch>
            <a:fillRect/>
          </a:stretch>
        </p:blipFill>
        <p:spPr>
          <a:xfrm>
            <a:off x="0" y="1404103"/>
            <a:ext cx="9113895" cy="2287363"/>
          </a:xfrm>
          <a:prstGeom prst="rect">
            <a:avLst/>
          </a:prstGeom>
        </p:spPr>
      </p:pic>
    </p:spTree>
    <p:extLst>
      <p:ext uri="{BB962C8B-B14F-4D97-AF65-F5344CB8AC3E}">
        <p14:creationId xmlns:p14="http://schemas.microsoft.com/office/powerpoint/2010/main" val="2124090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4DFCDA0-8DC7-CDB9-B2B4-E5F4D483DF3A}"/>
              </a:ext>
            </a:extLst>
          </p:cNvPr>
          <p:cNvPicPr>
            <a:picLocks noChangeAspect="1"/>
          </p:cNvPicPr>
          <p:nvPr/>
        </p:nvPicPr>
        <p:blipFill>
          <a:blip r:embed="rId3"/>
          <a:stretch>
            <a:fillRect/>
          </a:stretch>
        </p:blipFill>
        <p:spPr>
          <a:xfrm>
            <a:off x="311700" y="947597"/>
            <a:ext cx="3315163" cy="1333686"/>
          </a:xfrm>
          <a:prstGeom prst="rect">
            <a:avLst/>
          </a:prstGeom>
        </p:spPr>
      </p:pic>
      <p:pic>
        <p:nvPicPr>
          <p:cNvPr id="6" name="Picture 5">
            <a:extLst>
              <a:ext uri="{FF2B5EF4-FFF2-40B4-BE49-F238E27FC236}">
                <a16:creationId xmlns:a16="http://schemas.microsoft.com/office/drawing/2014/main" id="{3199AE60-B503-2F99-ED29-9FB592C346E8}"/>
              </a:ext>
            </a:extLst>
          </p:cNvPr>
          <p:cNvPicPr>
            <a:picLocks noChangeAspect="1"/>
          </p:cNvPicPr>
          <p:nvPr/>
        </p:nvPicPr>
        <p:blipFill>
          <a:blip r:embed="rId4"/>
          <a:stretch>
            <a:fillRect/>
          </a:stretch>
        </p:blipFill>
        <p:spPr>
          <a:xfrm>
            <a:off x="6274931" y="652492"/>
            <a:ext cx="1959173" cy="2460454"/>
          </a:xfrm>
          <a:prstGeom prst="rect">
            <a:avLst/>
          </a:prstGeom>
        </p:spPr>
      </p:pic>
    </p:spTree>
    <p:extLst>
      <p:ext uri="{BB962C8B-B14F-4D97-AF65-F5344CB8AC3E}">
        <p14:creationId xmlns:p14="http://schemas.microsoft.com/office/powerpoint/2010/main" val="78691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523218328"/>
              </p:ext>
            </p:extLst>
          </p:nvPr>
        </p:nvGraphicFramePr>
        <p:xfrm>
          <a:off x="155850" y="4035086"/>
          <a:ext cx="8832300" cy="875698"/>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NZ" sz="1100" dirty="0"/>
                        <a:t>Everything printed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EBDACF97-413F-0306-2677-C7562D48A0CD}"/>
              </a:ext>
            </a:extLst>
          </p:cNvPr>
          <p:cNvPicPr>
            <a:picLocks noChangeAspect="1"/>
          </p:cNvPicPr>
          <p:nvPr/>
        </p:nvPicPr>
        <p:blipFill>
          <a:blip r:embed="rId3"/>
          <a:stretch>
            <a:fillRect/>
          </a:stretch>
        </p:blipFill>
        <p:spPr>
          <a:xfrm>
            <a:off x="155881" y="1038718"/>
            <a:ext cx="5366656" cy="2498065"/>
          </a:xfrm>
          <a:prstGeom prst="rect">
            <a:avLst/>
          </a:prstGeom>
        </p:spPr>
      </p:pic>
      <p:pic>
        <p:nvPicPr>
          <p:cNvPr id="7" name="Picture 6">
            <a:extLst>
              <a:ext uri="{FF2B5EF4-FFF2-40B4-BE49-F238E27FC236}">
                <a16:creationId xmlns:a16="http://schemas.microsoft.com/office/drawing/2014/main" id="{87CDFE02-0A59-39C6-9C50-25FD467CC3B6}"/>
              </a:ext>
            </a:extLst>
          </p:cNvPr>
          <p:cNvPicPr>
            <a:picLocks noChangeAspect="1"/>
          </p:cNvPicPr>
          <p:nvPr/>
        </p:nvPicPr>
        <p:blipFill>
          <a:blip r:embed="rId4"/>
          <a:stretch>
            <a:fillRect/>
          </a:stretch>
        </p:blipFill>
        <p:spPr>
          <a:xfrm>
            <a:off x="5522506" y="956786"/>
            <a:ext cx="3465613" cy="2165219"/>
          </a:xfrm>
          <a:prstGeom prst="rect">
            <a:avLst/>
          </a:prstGeom>
        </p:spPr>
      </p:pic>
    </p:spTree>
    <p:extLst>
      <p:ext uri="{BB962C8B-B14F-4D97-AF65-F5344CB8AC3E}">
        <p14:creationId xmlns:p14="http://schemas.microsoft.com/office/powerpoint/2010/main" val="2816670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v1(</a:t>
            </a:r>
            <a:r>
              <a:rPr lang="en" dirty="0"/>
              <a:t>(Trello screenshot)</a:t>
            </a:r>
            <a:endParaRPr dirty="0"/>
          </a:p>
        </p:txBody>
      </p:sp>
      <p:pic>
        <p:nvPicPr>
          <p:cNvPr id="6" name="Picture 5">
            <a:extLst>
              <a:ext uri="{FF2B5EF4-FFF2-40B4-BE49-F238E27FC236}">
                <a16:creationId xmlns:a16="http://schemas.microsoft.com/office/drawing/2014/main" id="{BD991EE2-755D-1B30-A0CE-217634123537}"/>
              </a:ext>
            </a:extLst>
          </p:cNvPr>
          <p:cNvPicPr>
            <a:picLocks noChangeAspect="1"/>
          </p:cNvPicPr>
          <p:nvPr/>
        </p:nvPicPr>
        <p:blipFill>
          <a:blip r:embed="rId3"/>
          <a:stretch>
            <a:fillRect/>
          </a:stretch>
        </p:blipFill>
        <p:spPr>
          <a:xfrm>
            <a:off x="-22578" y="1423560"/>
            <a:ext cx="9144000" cy="3244646"/>
          </a:xfrm>
          <a:prstGeom prst="rect">
            <a:avLst/>
          </a:prstGeom>
        </p:spPr>
      </p:pic>
    </p:spTree>
    <p:extLst>
      <p:ext uri="{BB962C8B-B14F-4D97-AF65-F5344CB8AC3E}">
        <p14:creationId xmlns:p14="http://schemas.microsoft.com/office/powerpoint/2010/main" val="241274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63487185"/>
              </p:ext>
            </p:extLst>
          </p:nvPr>
        </p:nvGraphicFramePr>
        <p:xfrm>
          <a:off x="101600" y="3335428"/>
          <a:ext cx="8886550" cy="1825461"/>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231456778</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Entered #</a:t>
                      </a:r>
                    </a:p>
                    <a:p>
                      <a:pPr marL="0" lvl="0" indent="0" algn="l" rtl="0">
                        <a:spcBef>
                          <a:spcPts val="0"/>
                        </a:spcBef>
                        <a:spcAft>
                          <a:spcPts val="0"/>
                        </a:spcAft>
                        <a:buNone/>
                      </a:pPr>
                      <a:r>
                        <a:rPr lang="en-US" sz="1200" dirty="0"/>
                        <a:t>Entered 23145678</a:t>
                      </a:r>
                    </a:p>
                  </a:txBody>
                  <a:tcPr marL="91425" marR="91425" marT="91425" marB="91425"/>
                </a:tc>
                <a:tc>
                  <a:txBody>
                    <a:bodyPr/>
                    <a:lstStyle/>
                    <a:p>
                      <a:pPr marL="0" lvl="0" indent="0" algn="l" rtl="0">
                        <a:spcBef>
                          <a:spcPts val="0"/>
                        </a:spcBef>
                        <a:spcAft>
                          <a:spcPts val="0"/>
                        </a:spcAft>
                        <a:buNone/>
                      </a:pPr>
                      <a:r>
                        <a:rPr lang="en-US" sz="1100" dirty="0"/>
                        <a:t>Prints 231456778</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Please enter a number and asks for input again</a:t>
                      </a:r>
                    </a:p>
                    <a:p>
                      <a:pPr marL="0" lvl="0" indent="0" algn="l" rtl="0">
                        <a:spcBef>
                          <a:spcPts val="0"/>
                        </a:spcBef>
                        <a:spcAft>
                          <a:spcPts val="0"/>
                        </a:spcAft>
                        <a:buNone/>
                      </a:pPr>
                      <a:r>
                        <a:rPr lang="en-US" sz="1100" dirty="0"/>
                        <a:t>Printed 23145678</a:t>
                      </a:r>
                    </a:p>
                  </a:txBody>
                  <a:tcPr marL="91425" marR="91425" marT="91425" marB="91425"/>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4069EE16-015F-4ABE-DAC0-907F1A23A891}"/>
              </a:ext>
            </a:extLst>
          </p:cNvPr>
          <p:cNvPicPr>
            <a:picLocks noChangeAspect="1"/>
          </p:cNvPicPr>
          <p:nvPr/>
        </p:nvPicPr>
        <p:blipFill>
          <a:blip r:embed="rId3"/>
          <a:stretch>
            <a:fillRect/>
          </a:stretch>
        </p:blipFill>
        <p:spPr>
          <a:xfrm>
            <a:off x="365814" y="895341"/>
            <a:ext cx="3675608" cy="2783149"/>
          </a:xfrm>
          <a:prstGeom prst="rect">
            <a:avLst/>
          </a:prstGeom>
        </p:spPr>
      </p:pic>
      <p:pic>
        <p:nvPicPr>
          <p:cNvPr id="9" name="Picture 8">
            <a:extLst>
              <a:ext uri="{FF2B5EF4-FFF2-40B4-BE49-F238E27FC236}">
                <a16:creationId xmlns:a16="http://schemas.microsoft.com/office/drawing/2014/main" id="{E08FF2E1-AD6E-A229-076D-C8A09AEFE71F}"/>
              </a:ext>
            </a:extLst>
          </p:cNvPr>
          <p:cNvPicPr>
            <a:picLocks noChangeAspect="1"/>
          </p:cNvPicPr>
          <p:nvPr/>
        </p:nvPicPr>
        <p:blipFill>
          <a:blip r:embed="rId4"/>
          <a:stretch>
            <a:fillRect/>
          </a:stretch>
        </p:blipFill>
        <p:spPr>
          <a:xfrm>
            <a:off x="4572000" y="520735"/>
            <a:ext cx="4344648" cy="2487661"/>
          </a:xfrm>
          <a:prstGeom prst="rect">
            <a:avLst/>
          </a:prstGeom>
        </p:spPr>
      </p:pic>
    </p:spTree>
    <p:extLst>
      <p:ext uri="{BB962C8B-B14F-4D97-AF65-F5344CB8AC3E}">
        <p14:creationId xmlns:p14="http://schemas.microsoft.com/office/powerpoint/2010/main" val="4285199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v2(</a:t>
            </a:r>
            <a:r>
              <a:rPr lang="en" dirty="0"/>
              <a:t>(Trello screenshot)</a:t>
            </a:r>
            <a:endParaRPr dirty="0"/>
          </a:p>
        </p:txBody>
      </p:sp>
      <p:pic>
        <p:nvPicPr>
          <p:cNvPr id="3" name="Picture 2">
            <a:extLst>
              <a:ext uri="{FF2B5EF4-FFF2-40B4-BE49-F238E27FC236}">
                <a16:creationId xmlns:a16="http://schemas.microsoft.com/office/drawing/2014/main" id="{4DB350ED-2254-F41C-40E8-AECD1549F510}"/>
              </a:ext>
            </a:extLst>
          </p:cNvPr>
          <p:cNvPicPr>
            <a:picLocks noChangeAspect="1"/>
          </p:cNvPicPr>
          <p:nvPr/>
        </p:nvPicPr>
        <p:blipFill>
          <a:blip r:embed="rId3"/>
          <a:stretch>
            <a:fillRect/>
          </a:stretch>
        </p:blipFill>
        <p:spPr>
          <a:xfrm>
            <a:off x="0" y="1481103"/>
            <a:ext cx="9144000" cy="2858627"/>
          </a:xfrm>
          <a:prstGeom prst="rect">
            <a:avLst/>
          </a:prstGeom>
        </p:spPr>
      </p:pic>
    </p:spTree>
    <p:extLst>
      <p:ext uri="{BB962C8B-B14F-4D97-AF65-F5344CB8AC3E}">
        <p14:creationId xmlns:p14="http://schemas.microsoft.com/office/powerpoint/2010/main" val="205626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 code (</a:t>
            </a:r>
            <a:r>
              <a:rPr lang="en" dirty="0"/>
              <a:t>(?and screenshot)</a:t>
            </a:r>
            <a:endParaRPr dirty="0"/>
          </a:p>
        </p:txBody>
      </p:sp>
      <p:pic>
        <p:nvPicPr>
          <p:cNvPr id="3" name="Picture 2">
            <a:extLst>
              <a:ext uri="{FF2B5EF4-FFF2-40B4-BE49-F238E27FC236}">
                <a16:creationId xmlns:a16="http://schemas.microsoft.com/office/drawing/2014/main" id="{1A66F2AC-7416-D7B5-9E93-6A68085BEB26}"/>
              </a:ext>
            </a:extLst>
          </p:cNvPr>
          <p:cNvPicPr>
            <a:picLocks noChangeAspect="1"/>
          </p:cNvPicPr>
          <p:nvPr/>
        </p:nvPicPr>
        <p:blipFill>
          <a:blip r:embed="rId3"/>
          <a:stretch>
            <a:fillRect/>
          </a:stretch>
        </p:blipFill>
        <p:spPr>
          <a:xfrm>
            <a:off x="3460207" y="585923"/>
            <a:ext cx="4470358" cy="3138079"/>
          </a:xfrm>
          <a:prstGeom prst="rect">
            <a:avLst/>
          </a:prstGeom>
        </p:spPr>
      </p:pic>
      <p:pic>
        <p:nvPicPr>
          <p:cNvPr id="5" name="Picture 4">
            <a:extLst>
              <a:ext uri="{FF2B5EF4-FFF2-40B4-BE49-F238E27FC236}">
                <a16:creationId xmlns:a16="http://schemas.microsoft.com/office/drawing/2014/main" id="{365A40A6-6313-F63F-983C-D3BAE53452B0}"/>
              </a:ext>
            </a:extLst>
          </p:cNvPr>
          <p:cNvPicPr>
            <a:picLocks noChangeAspect="1"/>
          </p:cNvPicPr>
          <p:nvPr/>
        </p:nvPicPr>
        <p:blipFill>
          <a:blip r:embed="rId4"/>
          <a:stretch>
            <a:fillRect/>
          </a:stretch>
        </p:blipFill>
        <p:spPr>
          <a:xfrm>
            <a:off x="5294978" y="3274789"/>
            <a:ext cx="3397217" cy="1725754"/>
          </a:xfrm>
          <a:prstGeom prst="rect">
            <a:avLst/>
          </a:prstGeom>
        </p:spPr>
      </p:pic>
      <p:pic>
        <p:nvPicPr>
          <p:cNvPr id="8" name="Picture 7">
            <a:extLst>
              <a:ext uri="{FF2B5EF4-FFF2-40B4-BE49-F238E27FC236}">
                <a16:creationId xmlns:a16="http://schemas.microsoft.com/office/drawing/2014/main" id="{764C67AE-F5D1-8087-2DC3-D1C400F05F55}"/>
              </a:ext>
            </a:extLst>
          </p:cNvPr>
          <p:cNvPicPr>
            <a:picLocks noChangeAspect="1"/>
          </p:cNvPicPr>
          <p:nvPr/>
        </p:nvPicPr>
        <p:blipFill>
          <a:blip r:embed="rId5"/>
          <a:stretch>
            <a:fillRect/>
          </a:stretch>
        </p:blipFill>
        <p:spPr>
          <a:xfrm>
            <a:off x="66316" y="1749194"/>
            <a:ext cx="3667335" cy="2213205"/>
          </a:xfrm>
          <a:prstGeom prst="rect">
            <a:avLst/>
          </a:prstGeom>
        </p:spPr>
      </p:pic>
    </p:spTree>
    <p:extLst>
      <p:ext uri="{BB962C8B-B14F-4D97-AF65-F5344CB8AC3E}">
        <p14:creationId xmlns:p14="http://schemas.microsoft.com/office/powerpoint/2010/main" val="1325348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673689040"/>
              </p:ext>
            </p:extLst>
          </p:nvPr>
        </p:nvGraphicFramePr>
        <p:xfrm>
          <a:off x="101600" y="3335428"/>
          <a:ext cx="8886550" cy="875698"/>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US" sz="1100" dirty="0"/>
                        <a:t>Full program worked </a:t>
                      </a:r>
                      <a:r>
                        <a:rPr lang="en-US" sz="1100"/>
                        <a:t>as expected</a:t>
                      </a:r>
                      <a:endParaRPr lang="en-US"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61E9221D-07A8-2D6F-9CDC-84EA250644BC}"/>
              </a:ext>
            </a:extLst>
          </p:cNvPr>
          <p:cNvPicPr>
            <a:picLocks noChangeAspect="1"/>
          </p:cNvPicPr>
          <p:nvPr/>
        </p:nvPicPr>
        <p:blipFill>
          <a:blip r:embed="rId3"/>
          <a:stretch>
            <a:fillRect/>
          </a:stretch>
        </p:blipFill>
        <p:spPr>
          <a:xfrm>
            <a:off x="101600" y="889808"/>
            <a:ext cx="4694742" cy="2234592"/>
          </a:xfrm>
          <a:prstGeom prst="rect">
            <a:avLst/>
          </a:prstGeom>
        </p:spPr>
      </p:pic>
      <p:pic>
        <p:nvPicPr>
          <p:cNvPr id="7" name="Picture 6">
            <a:extLst>
              <a:ext uri="{FF2B5EF4-FFF2-40B4-BE49-F238E27FC236}">
                <a16:creationId xmlns:a16="http://schemas.microsoft.com/office/drawing/2014/main" id="{8CA13273-FB8C-6E57-6F05-FC196F6BE131}"/>
              </a:ext>
            </a:extLst>
          </p:cNvPr>
          <p:cNvPicPr>
            <a:picLocks noChangeAspect="1"/>
          </p:cNvPicPr>
          <p:nvPr/>
        </p:nvPicPr>
        <p:blipFill>
          <a:blip r:embed="rId4"/>
          <a:stretch>
            <a:fillRect/>
          </a:stretch>
        </p:blipFill>
        <p:spPr>
          <a:xfrm>
            <a:off x="4796342" y="889807"/>
            <a:ext cx="4035958" cy="2255091"/>
          </a:xfrm>
          <a:prstGeom prst="rect">
            <a:avLst/>
          </a:prstGeom>
        </p:spPr>
      </p:pic>
    </p:spTree>
    <p:extLst>
      <p:ext uri="{BB962C8B-B14F-4D97-AF65-F5344CB8AC3E}">
        <p14:creationId xmlns:p14="http://schemas.microsoft.com/office/powerpoint/2010/main" val="19071809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endParaRPr i="1"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093154"/>
          </a:xfrm>
          <a:prstGeom prst="rect">
            <a:avLst/>
          </a:prstGeom>
          <a:noFill/>
        </p:spPr>
        <p:txBody>
          <a:bodyPr wrap="square" rtlCol="0">
            <a:spAutoFit/>
          </a:bodyPr>
          <a:lstStyle/>
          <a:p>
            <a:r>
              <a:rPr lang="en-NZ" sz="1500"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Planning was made easy through the online application called Trello. Trello helps me plan each component by making different boards for each one. I decomposed the whole task in the Trello application which made the big project, to be seen in smaller portions(components) which allowed me to plan, create and complete the task. Then 1 by one I started making different boards for each component. Then in Trello for each component I put what need to have by looking at the criteria and after doing my code seeing what could be added to make it better. Each different board/component had three different section To Do, Doing, and Done. For some I had also a Backlog for things that I would keep in mind for later. These lists helped me plan very well. And I could clearly see visually what stage I was at. It made the coding and </a:t>
            </a:r>
            <a:r>
              <a:rPr lang="en-NZ" sz="1500"/>
              <a:t>documentations easy.</a:t>
            </a:r>
            <a:endParaRPr lang="en-NZ" sz="15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3171</Words>
  <Application>Microsoft Office PowerPoint</Application>
  <PresentationFormat>On-screen Show (16:9)</PresentationFormat>
  <Paragraphs>451</Paragraphs>
  <Slides>97</Slides>
  <Notes>82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97</vt:i4>
      </vt:variant>
    </vt:vector>
  </HeadingPairs>
  <TitlesOfParts>
    <vt:vector size="99"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v2(?and screenshot)</vt:lpstr>
      <vt:lpstr>Component 10 Integer Validation– v2(?and screenshot)</vt:lpstr>
      <vt:lpstr>Component 11 – String Validator – v1 ((Trello screenshot)</vt:lpstr>
      <vt:lpstr>Component 11 – String Validator – v1 ((?and screenshot)</vt:lpstr>
      <vt:lpstr>Component 11 – String Validator – v2 ((Trello screenshot)</vt:lpstr>
      <vt:lpstr>Component 11 – String Validator – v2 ((?and screenshot)</vt:lpstr>
      <vt:lpstr>Component 11 – String Validator – v3 ((Trello screenshot)</vt:lpstr>
      <vt:lpstr>Component 11 – String Validator – v3 ((?and screenshot)</vt:lpstr>
      <vt:lpstr>Component 11 – String Validator – v3 ((?and screenshot)</vt:lpstr>
      <vt:lpstr>Component 12 – Phone Number Validator – v1((Trello screenshot)</vt:lpstr>
      <vt:lpstr>Component 12 Phone Number Validator – v1((?and screenshot)</vt:lpstr>
      <vt:lpstr>Component 12 – Phone Number Validator – v2((Trello screenshot)</vt:lpstr>
      <vt:lpstr>Component 12 Phone Number Validator – v2 code ((?and screenshot)</vt:lpstr>
      <vt:lpstr>Component 12 Phone Number Validator – v2((?and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2023-08-10T10:27:22Z</dcterms:modified>
</cp:coreProperties>
</file>